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2" r:id="rId1"/>
  </p:sldMasterIdLst>
  <p:notesMasterIdLst>
    <p:notesMasterId r:id="rId83"/>
  </p:notesMasterIdLst>
  <p:handoutMasterIdLst>
    <p:handoutMasterId r:id="rId84"/>
  </p:handoutMasterIdLst>
  <p:sldIdLst>
    <p:sldId id="327" r:id="rId2"/>
    <p:sldId id="332" r:id="rId3"/>
    <p:sldId id="328" r:id="rId4"/>
    <p:sldId id="329" r:id="rId5"/>
    <p:sldId id="330" r:id="rId6"/>
    <p:sldId id="334" r:id="rId7"/>
    <p:sldId id="335" r:id="rId8"/>
    <p:sldId id="336" r:id="rId9"/>
    <p:sldId id="337" r:id="rId10"/>
    <p:sldId id="338" r:id="rId11"/>
    <p:sldId id="339" r:id="rId12"/>
    <p:sldId id="386" r:id="rId13"/>
    <p:sldId id="343" r:id="rId14"/>
    <p:sldId id="342" r:id="rId15"/>
    <p:sldId id="340" r:id="rId16"/>
    <p:sldId id="341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7" r:id="rId45"/>
    <p:sldId id="371" r:id="rId46"/>
    <p:sldId id="372" r:id="rId47"/>
    <p:sldId id="378" r:id="rId48"/>
    <p:sldId id="379" r:id="rId49"/>
    <p:sldId id="380" r:id="rId50"/>
    <p:sldId id="381" r:id="rId51"/>
    <p:sldId id="374" r:id="rId52"/>
    <p:sldId id="373" r:id="rId53"/>
    <p:sldId id="375" r:id="rId54"/>
    <p:sldId id="383" r:id="rId55"/>
    <p:sldId id="384" r:id="rId56"/>
    <p:sldId id="385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76" r:id="rId69"/>
    <p:sldId id="398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407" r:id="rId79"/>
    <p:sldId id="408" r:id="rId80"/>
    <p:sldId id="409" r:id="rId81"/>
    <p:sldId id="410" r:id="rId82"/>
  </p:sldIdLst>
  <p:sldSz cx="9144000" cy="5143500" type="screen16x9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 autoAdjust="0"/>
    <p:restoredTop sz="94627" autoAdjust="0"/>
  </p:normalViewPr>
  <p:slideViewPr>
    <p:cSldViewPr>
      <p:cViewPr varScale="1">
        <p:scale>
          <a:sx n="109" d="100"/>
          <a:sy n="109" d="100"/>
        </p:scale>
        <p:origin x="538" y="3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9/11/2015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3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914402"/>
            <a:ext cx="7772400" cy="1450181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28900"/>
            <a:ext cx="6400800" cy="131445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50785"/>
            <a:ext cx="1057276" cy="29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200150"/>
            <a:ext cx="6172200" cy="29718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200150"/>
            <a:ext cx="6172200" cy="29718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5850"/>
            <a:ext cx="82296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5085159"/>
            <a:ext cx="9144000" cy="1191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102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708937"/>
            <a:ext cx="981076" cy="2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18739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marL="0" indent="0" defTabSz="914400"/>
            <a:r>
              <a:rPr lang="en-US" dirty="0" smtClean="0"/>
              <a:t>Roslyn Code Gems</a:t>
            </a:r>
            <a:br>
              <a:rPr lang="en-US" dirty="0" smtClean="0"/>
            </a:br>
            <a:r>
              <a:rPr lang="en-US" dirty="0" smtClean="0"/>
              <a:t>K. Scott Allen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83" y="895350"/>
            <a:ext cx="4914034" cy="37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55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Roslyn obsessed about?</a:t>
            </a:r>
          </a:p>
          <a:p>
            <a:pPr lvl="1"/>
            <a:r>
              <a:rPr lang="en-US" dirty="0" smtClean="0"/>
              <a:t>CPU usage</a:t>
            </a:r>
          </a:p>
          <a:p>
            <a:pPr lvl="1"/>
            <a:r>
              <a:rPr lang="en-US" dirty="0" smtClean="0"/>
              <a:t>Memory allocations</a:t>
            </a:r>
          </a:p>
          <a:p>
            <a:pPr lvl="1"/>
            <a:r>
              <a:rPr lang="en-US" dirty="0" smtClean="0"/>
              <a:t>Disk IO</a:t>
            </a:r>
          </a:p>
          <a:p>
            <a:pPr lvl="1"/>
            <a:r>
              <a:rPr lang="en-US" dirty="0" smtClean="0"/>
              <a:t>Moving all your code to Azure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6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PerfView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59268"/>
            <a:ext cx="5976109" cy="362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2263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78" y="800100"/>
            <a:ext cx="8001000" cy="42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3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Pooled String Builder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2" y="803084"/>
            <a:ext cx="7660395" cy="41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21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77378"/>
            <a:ext cx="6858000" cy="3683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428750"/>
            <a:ext cx="6500968" cy="34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2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Collections (</a:t>
            </a:r>
            <a:r>
              <a:rPr lang="en-US" dirty="0" err="1" smtClean="0"/>
              <a:t>Int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00100"/>
            <a:ext cx="766167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72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Dictionary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00100"/>
            <a:ext cx="7600950" cy="40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19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UnionCollection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42950"/>
            <a:ext cx="7829550" cy="42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81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Empty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72334"/>
            <a:ext cx="7467600" cy="41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93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ompiler api lang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14349"/>
            <a:ext cx="7620000" cy="4227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66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CaseInsensitiveComparison</a:t>
            </a:r>
            <a:r>
              <a:rPr lang="en-US" dirty="0" smtClean="0"/>
              <a:t> :: </a:t>
            </a:r>
            <a:r>
              <a:rPr lang="en-US" dirty="0" err="1" smtClean="0"/>
              <a:t>ToLower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00100"/>
            <a:ext cx="7543800" cy="414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08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EncodedStringText</a:t>
            </a:r>
            <a:r>
              <a:rPr lang="en-US" dirty="0" smtClean="0"/>
              <a:t> :: </a:t>
            </a:r>
            <a:r>
              <a:rPr lang="en-US" dirty="0" err="1"/>
              <a:t>TryGetByteArrayFromFileStream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19698"/>
            <a:ext cx="7010400" cy="38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08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MetadataHelper</a:t>
            </a:r>
            <a:r>
              <a:rPr lang="en-US" dirty="0"/>
              <a:t> </a:t>
            </a:r>
            <a:r>
              <a:rPr lang="en-US" dirty="0" smtClean="0"/>
              <a:t>:: </a:t>
            </a:r>
            <a:r>
              <a:rPr lang="en-US" dirty="0" err="1" smtClean="0"/>
              <a:t>SplitNamespaces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00100"/>
            <a:ext cx="7543800" cy="41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48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MetaDataWriter</a:t>
            </a:r>
            <a:r>
              <a:rPr lang="en-US" dirty="0"/>
              <a:t> </a:t>
            </a:r>
            <a:r>
              <a:rPr lang="en-US" dirty="0" smtClean="0"/>
              <a:t>: </a:t>
            </a:r>
            <a:r>
              <a:rPr lang="en-US" dirty="0" err="1" smtClean="0"/>
              <a:t>CheckNamespaceLength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5350"/>
            <a:ext cx="7424680" cy="40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3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SwitchIntegralJumpTableEmitter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95350"/>
            <a:ext cx="7226147" cy="39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8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SyntaxNode.Iterator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95350"/>
            <a:ext cx="7067550" cy="38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5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DocumentCommentCompiler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71550"/>
            <a:ext cx="7067550" cy="38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9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SlidingTextWindow</a:t>
            </a:r>
            <a:r>
              <a:rPr lang="en-US" dirty="0" smtClean="0"/>
              <a:t> :: </a:t>
            </a:r>
            <a:r>
              <a:rPr lang="en-US" dirty="0" err="1" smtClean="0"/>
              <a:t>GetText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26770"/>
            <a:ext cx="7448550" cy="40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78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StringExtensions</a:t>
            </a:r>
            <a:r>
              <a:rPr lang="en-US" dirty="0" smtClean="0"/>
              <a:t> :: </a:t>
            </a:r>
            <a:r>
              <a:rPr lang="en-US" dirty="0" err="1" smtClean="0"/>
              <a:t>ContainsTab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99963"/>
            <a:ext cx="6814566" cy="37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8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93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78871"/>
            <a:ext cx="5667375" cy="4578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64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LocalRewriter_UsingStatement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00100"/>
            <a:ext cx="7396734" cy="406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17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Rewriter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95350"/>
            <a:ext cx="7296150" cy="40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2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LanguageParser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" y="800100"/>
            <a:ext cx="7372350" cy="405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0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35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95350"/>
            <a:ext cx="7219950" cy="39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7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87146"/>
            <a:ext cx="6715125" cy="41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5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ConcurrentLruCache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00100"/>
            <a:ext cx="6705600" cy="41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62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ConcurrentSet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0100"/>
            <a:ext cx="6705600" cy="41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64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42950"/>
            <a:ext cx="6791325" cy="419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31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OneOrMany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42950"/>
            <a:ext cx="7010400" cy="43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37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85800" y="819150"/>
            <a:ext cx="5410200" cy="2209800"/>
          </a:xfrm>
          <a:prstGeom prst="rect">
            <a:avLst/>
          </a:prstGeom>
          <a:solidFill>
            <a:srgbClr val="D3D3D3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l"/>
            <a:endParaRPr lang="en-US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0" dirty="0" smtClean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The </a:t>
            </a:r>
            <a:r>
              <a:rPr lang="en-US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decision to make Roslyn open source </a:t>
            </a:r>
            <a:endParaRPr lang="en-US" b="0" dirty="0" smtClean="0">
              <a:solidFill>
                <a:schemeClr val="tx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l"/>
            <a:r>
              <a:rPr lang="en-US" b="0" dirty="0" smtClean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did not come </a:t>
            </a:r>
            <a:r>
              <a:rPr lang="en-US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out of the blue. </a:t>
            </a:r>
            <a:endParaRPr lang="en-US" b="0" dirty="0" smtClean="0">
              <a:solidFill>
                <a:schemeClr val="tx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l"/>
            <a:endParaRPr lang="en-US" b="0" dirty="0" smtClean="0">
              <a:solidFill>
                <a:schemeClr val="tx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l"/>
            <a:r>
              <a:rPr lang="en-US" b="0" dirty="0" smtClean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 </a:t>
            </a:r>
            <a:r>
              <a:rPr lang="en-US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our original architecture discussions in 2009, </a:t>
            </a:r>
            <a:endParaRPr lang="en-US" b="0" dirty="0" smtClean="0">
              <a:solidFill>
                <a:schemeClr val="tx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l"/>
            <a:r>
              <a:rPr lang="en-US" b="0" dirty="0" smtClean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we </a:t>
            </a:r>
            <a:r>
              <a:rPr lang="en-US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dreamt </a:t>
            </a:r>
            <a:r>
              <a:rPr lang="en-US" b="0" dirty="0" smtClean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of </a:t>
            </a:r>
            <a:r>
              <a:rPr lang="en-US" b="0" dirty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open sourcing our language compilers</a:t>
            </a:r>
            <a:r>
              <a:rPr lang="en-US" b="0" dirty="0" smtClean="0">
                <a:solidFill>
                  <a:schemeClr val="tx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.</a:t>
            </a:r>
          </a:p>
          <a:p>
            <a:pPr algn="l"/>
            <a:endParaRPr lang="en-US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2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-- Kasey </a:t>
            </a:r>
            <a:r>
              <a:rPr lang="en-US" sz="1200" b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Uhlenhuth</a:t>
            </a:r>
            <a:r>
              <a:rPr lang="en-US" sz="12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Program Manager, Managed Languages Team</a:t>
            </a:r>
          </a:p>
        </p:txBody>
      </p:sp>
    </p:spTree>
    <p:extLst>
      <p:ext uri="{BB962C8B-B14F-4D97-AF65-F5344CB8AC3E}">
        <p14:creationId xmlns:p14="http://schemas.microsoft.com/office/powerpoint/2010/main" val="100845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Table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00100"/>
            <a:ext cx="6705600" cy="41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09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WeakList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17244"/>
            <a:ext cx="6715125" cy="41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231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TreeDumper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00100"/>
            <a:ext cx="6791325" cy="419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0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96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PeWriter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742950"/>
            <a:ext cx="6067425" cy="41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4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NoLocation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0099"/>
            <a:ext cx="6705600" cy="41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43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BinderQuery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14578"/>
            <a:ext cx="6638925" cy="40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40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CompletionUtilities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42950"/>
            <a:ext cx="6172200" cy="424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55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2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EmbeddedTypesManager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42950"/>
            <a:ext cx="6272212" cy="43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04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0" y="104775"/>
            <a:ext cx="6938710" cy="460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6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EmbeddedTypesManager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90839"/>
            <a:ext cx="5915025" cy="40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50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098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BitCounter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800100"/>
            <a:ext cx="6096000" cy="41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0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ConversionEasyOut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95350"/>
            <a:ext cx="587384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MSBuild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00100"/>
            <a:ext cx="6477000" cy="41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77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Pull Request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894004"/>
            <a:ext cx="5838825" cy="37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51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CanonicalError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39138"/>
            <a:ext cx="6534150" cy="3465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02271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SolutionFile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276350"/>
            <a:ext cx="7734300" cy="27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0789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971550"/>
            <a:ext cx="7515225" cy="37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9424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CopyOnReadEnumerable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17" y="799443"/>
            <a:ext cx="8115300" cy="410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2166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6898"/>
            <a:ext cx="6510338" cy="4812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839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LookasideStringInterner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03586"/>
            <a:ext cx="7343775" cy="350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7587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OpportunisticIntern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971550"/>
            <a:ext cx="8562975" cy="37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197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ReusableStringBuilder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90263"/>
            <a:ext cx="7667625" cy="376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7448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StringBuilderCache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95350"/>
            <a:ext cx="7515225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707565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GetFrameworkPath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52550"/>
            <a:ext cx="7115175" cy="275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16157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ErrorUtilities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914400"/>
            <a:ext cx="76295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0510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InternalErrorException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6" y="1200150"/>
            <a:ext cx="8472728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38720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EscapingUtilities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94399"/>
            <a:ext cx="7048500" cy="175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826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80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895350"/>
            <a:ext cx="4441812" cy="390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6329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9550"/>
            <a:ext cx="6243638" cy="4509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767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81075"/>
            <a:ext cx="56007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52176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PDB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962025"/>
            <a:ext cx="8877300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103583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385887"/>
            <a:ext cx="6867525" cy="237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19311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19" y="971550"/>
            <a:ext cx="7700962" cy="3200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977051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1352550"/>
            <a:ext cx="7929562" cy="2454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08494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and Verify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047750"/>
            <a:ext cx="699135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46143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ColorColor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95350"/>
            <a:ext cx="8039100" cy="391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37749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528762"/>
            <a:ext cx="8467725" cy="208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71131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85837"/>
            <a:ext cx="72390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7125591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Everything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81150"/>
            <a:ext cx="6362700" cy="162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2211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42" y="152400"/>
            <a:ext cx="7927958" cy="47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177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57350"/>
            <a:ext cx="8229600" cy="2025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98700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960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 130 Projects</a:t>
            </a:r>
          </a:p>
          <a:p>
            <a:r>
              <a:rPr lang="en-US" dirty="0" smtClean="0"/>
              <a:t>&gt; 3.5 million lines of code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895350"/>
            <a:ext cx="4772025" cy="363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830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pphireTemplate">
  <a:themeElements>
    <a:clrScheme name="Sapphir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4D289"/>
      </a:accent1>
      <a:accent2>
        <a:srgbClr val="FFFFCC"/>
      </a:accent2>
      <a:accent3>
        <a:srgbClr val="E2E2FF"/>
      </a:accent3>
      <a:accent4>
        <a:srgbClr val="D8D8D8"/>
      </a:accent4>
      <a:accent5>
        <a:srgbClr val="A5A5A5"/>
      </a:accent5>
      <a:accent6>
        <a:srgbClr val="EAD6FF"/>
      </a:accent6>
      <a:hlink>
        <a:srgbClr val="002060"/>
      </a:hlink>
      <a:folHlink>
        <a:srgbClr val="002060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45120</TotalTime>
  <Words>186</Words>
  <Application>Microsoft Office PowerPoint</Application>
  <PresentationFormat>On-screen Show (16:9)</PresentationFormat>
  <Paragraphs>90</Paragraphs>
  <Slides>81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Consolas</vt:lpstr>
      <vt:lpstr>Myriad Pro</vt:lpstr>
      <vt:lpstr>Myriad Pro Light</vt:lpstr>
      <vt:lpstr>Segoe UI</vt:lpstr>
      <vt:lpstr>Verdana</vt:lpstr>
      <vt:lpstr>Wingdings</vt:lpstr>
      <vt:lpstr>1_SapphireTemplate</vt:lpstr>
      <vt:lpstr>Roslyn Code Gems K. Scott Allen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Stats</vt:lpstr>
      <vt:lpstr>Performance</vt:lpstr>
      <vt:lpstr>?</vt:lpstr>
      <vt:lpstr>PerfView</vt:lpstr>
      <vt:lpstr>Pooling</vt:lpstr>
      <vt:lpstr>Pooled String Builder</vt:lpstr>
      <vt:lpstr>Boxing</vt:lpstr>
      <vt:lpstr>Small Collections (Int)</vt:lpstr>
      <vt:lpstr>Small Dictionary</vt:lpstr>
      <vt:lpstr>UnionCollection</vt:lpstr>
      <vt:lpstr>Empty Collections</vt:lpstr>
      <vt:lpstr>CaseInsensitiveComparison :: ToLower</vt:lpstr>
      <vt:lpstr>EncodedStringText :: TryGetByteArrayFromFileStream</vt:lpstr>
      <vt:lpstr>MetadataHelper :: SplitNamespaces</vt:lpstr>
      <vt:lpstr>MetaDataWriter : CheckNamespaceLength</vt:lpstr>
      <vt:lpstr>SwitchIntegralJumpTableEmitter</vt:lpstr>
      <vt:lpstr>SyntaxNode.Iterator</vt:lpstr>
      <vt:lpstr>DocumentCommentCompiler</vt:lpstr>
      <vt:lpstr>SlidingTextWindow :: GetText</vt:lpstr>
      <vt:lpstr>StringExtensions :: ContainsTab</vt:lpstr>
      <vt:lpstr>Comments</vt:lpstr>
      <vt:lpstr>LocalRewriter_UsingStatement</vt:lpstr>
      <vt:lpstr>Lambda Rewriter</vt:lpstr>
      <vt:lpstr>LanguageParser</vt:lpstr>
      <vt:lpstr>Useful</vt:lpstr>
      <vt:lpstr>Path Utilities</vt:lpstr>
      <vt:lpstr>File Utilities</vt:lpstr>
      <vt:lpstr>ConcurrentLruCache</vt:lpstr>
      <vt:lpstr>ConcurrentSet</vt:lpstr>
      <vt:lpstr>ConsList</vt:lpstr>
      <vt:lpstr>OneOrMany</vt:lpstr>
      <vt:lpstr>String Table</vt:lpstr>
      <vt:lpstr>WeakList</vt:lpstr>
      <vt:lpstr>TreeDumper</vt:lpstr>
      <vt:lpstr>Interesting?</vt:lpstr>
      <vt:lpstr>PeWriter</vt:lpstr>
      <vt:lpstr>NoLocation</vt:lpstr>
      <vt:lpstr>BinderQuery</vt:lpstr>
      <vt:lpstr>CompletionUtilities</vt:lpstr>
      <vt:lpstr>Generics</vt:lpstr>
      <vt:lpstr>EmbeddedTypesManager</vt:lpstr>
      <vt:lpstr>EmbeddedTypesManager</vt:lpstr>
      <vt:lpstr>Patterns</vt:lpstr>
      <vt:lpstr>BitCounter</vt:lpstr>
      <vt:lpstr>ConversionEasyOut</vt:lpstr>
      <vt:lpstr>MSBuild</vt:lpstr>
      <vt:lpstr>First Pull Request</vt:lpstr>
      <vt:lpstr>CanonicalError</vt:lpstr>
      <vt:lpstr>SolutionFile</vt:lpstr>
      <vt:lpstr>HashSet</vt:lpstr>
      <vt:lpstr>CopyOnReadEnumerable</vt:lpstr>
      <vt:lpstr>LookasideStringInterner</vt:lpstr>
      <vt:lpstr>OpportunisticIntern</vt:lpstr>
      <vt:lpstr>ReusableStringBuilder</vt:lpstr>
      <vt:lpstr>StringBuilderCache</vt:lpstr>
      <vt:lpstr>GetFrameworkPath</vt:lpstr>
      <vt:lpstr>ErrorUtilities</vt:lpstr>
      <vt:lpstr>InternalErrorException</vt:lpstr>
      <vt:lpstr>EscapingUtilities</vt:lpstr>
      <vt:lpstr>Tests</vt:lpstr>
      <vt:lpstr>Compiling Code</vt:lpstr>
      <vt:lpstr>Emit Tests</vt:lpstr>
      <vt:lpstr>Testing PDB Output</vt:lpstr>
      <vt:lpstr>Breaking Changes</vt:lpstr>
      <vt:lpstr>Breaking Changes</vt:lpstr>
      <vt:lpstr>Options Tests</vt:lpstr>
      <vt:lpstr>Compile and Verify</vt:lpstr>
      <vt:lpstr>ColorColor Tests</vt:lpstr>
      <vt:lpstr>Fuzz Testing</vt:lpstr>
      <vt:lpstr>Switch Tests</vt:lpstr>
      <vt:lpstr>Test Everything</vt:lpstr>
      <vt:lpstr>TODOs</vt:lpstr>
      <vt:lpstr>PowerPoint Presentation</vt:lpstr>
    </vt:vector>
  </TitlesOfParts>
  <LinksUpToDate>false</LinksUpToDate>
  <SharedDoc>false</SharedDoc>
  <HyperlinkBase>http://www.pluralsight.com/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1968</cp:revision>
  <dcterms:created xsi:type="dcterms:W3CDTF">2007-12-27T20:50:38Z</dcterms:created>
  <dcterms:modified xsi:type="dcterms:W3CDTF">2015-09-11T16:28:40Z</dcterms:modified>
</cp:coreProperties>
</file>